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7472-4652-5A43-D9AB-38D6841DF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3B918-E112-9EFE-C64C-7ABFB82D6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B3CE0-6F62-FE02-66BD-6A668C36B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FE9D6-A2CB-3566-B385-B16E7321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BC8BE-B7F6-B632-1E8F-A699F3B9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3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73B3-BFF6-E589-DEF2-53AD15E1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060D2-98A8-FE95-B53B-2207FF0C3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124D2-0FB8-C413-5AEE-CF87E560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98AE2-6E46-DC35-DBCB-CF6694CA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EB003-EB4B-6E6E-05FC-B74789A7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14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9A47C4-161C-E111-9324-F22C054A0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6BE7A-34F1-2222-0A04-B620D4ADB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057E6-9AC6-831F-A3FD-72610DF8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55D1-1113-BBF3-063B-C0B8089A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76EDC-8271-374D-36CD-B8EE107D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83B6-F2AB-0961-1627-64E14A79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D8F97-A157-3F46-60A5-E462FEB65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70BAC-9BFD-F217-3154-80E2EEE9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6C10-A469-6A96-B7D2-103D44BE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18CE9-4C48-13CC-E37D-05546B56C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4050-1476-C38F-7A60-88DE5EC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38018-B7EE-4E36-A1B1-DFC632416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40BD2-12B0-A980-6CEB-42D4179E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92E8A-3B0C-13F9-ABDC-99171AF9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CFCE2-FF07-821E-2A6A-F9E9DC98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00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4E85-4DBA-5ECB-B125-B4923827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B512D-96C3-365E-87F8-E96D9D329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E672D-CC35-09E2-3D2C-D3F2A13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9950D-1D1C-CEAB-56EB-3BB52CCE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B5A7F-25A2-50AB-7082-282EFFD2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81BE0-29EF-678C-3D10-32529923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7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952C-DEC4-2E09-4B3C-A4DD5D3C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FF205-9CAC-18E6-4326-A44AFB9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4529A-CB04-DD3A-B2D2-09B6653B5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6E15D-C6CB-685B-F8E5-A43F2BEA5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501C6E-D2A5-2FA1-81C3-155BF4ABA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35D59-EF50-F469-E843-8F3528F6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EC0756-31E8-E693-EFAE-537901D61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4A7991-E568-370B-E41B-72D635DB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1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B260-7BEB-7CFC-0B4A-A8C80715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4954F-CD00-AA9D-780E-199569EB3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CF04-2C26-461A-61D3-1BAB3FBE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6A1DF-8F83-3347-155B-950F585C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0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57F6E-08AA-6F49-C7AC-0FFAC1E4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DE0B0-9288-0B13-7A64-DAD5274A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627C6-7126-BC37-8E1D-498A5DED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A0B7-63AA-337D-E333-3156D18B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22BB8-1374-2A71-DE09-3152B0429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5B673-E74F-E35F-263E-5DA8F6923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ADA38-4B83-7B2D-E380-9A7D33E5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3A321-4475-3543-D504-CC8D1D1D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F9C3A-A9F0-284E-735A-1D34E58FB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32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A4CA-C5F3-0FC2-E350-938615FC3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D1BBD-6FD2-5FC4-952C-5D15438C0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85D38-ECCF-B32F-64F6-110C2936A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95A19-E8D4-F63A-9FD3-5D9A91CA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257F0-1679-F40C-E5EF-6E17A4B5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A0525-0978-4340-2CAD-A1261A75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3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01E75A-4BF2-6351-C9D7-E4F0BB8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BAA87-EF33-DBC2-2973-DE08DFD2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1391E-D532-1681-42FC-D48C043D8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F05A2-8A2A-4635-9CC9-CE6D87D675D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68D80-76A7-1E7C-2AD7-C16D23666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F4A6B-549C-ED27-2505-CA600877D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DF451-8168-49BD-BEAB-19F6E00F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32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5)">
            <a:extLst>
              <a:ext uri="{FF2B5EF4-FFF2-40B4-BE49-F238E27FC236}">
                <a16:creationId xmlns:a16="http://schemas.microsoft.com/office/drawing/2014/main" id="{E9BB5ECA-E247-DDE4-0748-39719A5A9D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43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4)">
            <a:extLst>
              <a:ext uri="{FF2B5EF4-FFF2-40B4-BE49-F238E27FC236}">
                <a16:creationId xmlns:a16="http://schemas.microsoft.com/office/drawing/2014/main" id="{2A1BFE0E-3B9E-C2C2-2397-D100951C01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9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5)">
            <a:extLst>
              <a:ext uri="{FF2B5EF4-FFF2-40B4-BE49-F238E27FC236}">
                <a16:creationId xmlns:a16="http://schemas.microsoft.com/office/drawing/2014/main" id="{578D9EBC-FBA7-7F9A-BC44-F6BCF3BFF5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53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6)">
            <a:extLst>
              <a:ext uri="{FF2B5EF4-FFF2-40B4-BE49-F238E27FC236}">
                <a16:creationId xmlns:a16="http://schemas.microsoft.com/office/drawing/2014/main" id="{14D970C8-2885-86AA-B4BE-D5BA4D63DE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73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7)">
            <a:extLst>
              <a:ext uri="{FF2B5EF4-FFF2-40B4-BE49-F238E27FC236}">
                <a16:creationId xmlns:a16="http://schemas.microsoft.com/office/drawing/2014/main" id="{EA9BC607-A99F-51D7-F346-41A5E485DC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0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8)">
            <a:extLst>
              <a:ext uri="{FF2B5EF4-FFF2-40B4-BE49-F238E27FC236}">
                <a16:creationId xmlns:a16="http://schemas.microsoft.com/office/drawing/2014/main" id="{8709F73D-D1B1-55EF-22A0-ABC7914733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3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9)">
            <a:extLst>
              <a:ext uri="{FF2B5EF4-FFF2-40B4-BE49-F238E27FC236}">
                <a16:creationId xmlns:a16="http://schemas.microsoft.com/office/drawing/2014/main" id="{4763C1E5-4C6E-D185-B77B-008DB2F988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3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0)">
            <a:extLst>
              <a:ext uri="{FF2B5EF4-FFF2-40B4-BE49-F238E27FC236}">
                <a16:creationId xmlns:a16="http://schemas.microsoft.com/office/drawing/2014/main" id="{D5D83FFA-43B0-D162-AA55-28245CD93C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7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1)">
            <a:extLst>
              <a:ext uri="{FF2B5EF4-FFF2-40B4-BE49-F238E27FC236}">
                <a16:creationId xmlns:a16="http://schemas.microsoft.com/office/drawing/2014/main" id="{0E099C97-6811-9279-0B41-25416059F2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2)">
            <a:extLst>
              <a:ext uri="{FF2B5EF4-FFF2-40B4-BE49-F238E27FC236}">
                <a16:creationId xmlns:a16="http://schemas.microsoft.com/office/drawing/2014/main" id="{938AE59D-99ED-553F-F3A9-FA29C1AC1A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39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3)">
            <a:extLst>
              <a:ext uri="{FF2B5EF4-FFF2-40B4-BE49-F238E27FC236}">
                <a16:creationId xmlns:a16="http://schemas.microsoft.com/office/drawing/2014/main" id="{209A76EC-8117-3ABA-CB1B-D5BE274834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2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6)">
            <a:extLst>
              <a:ext uri="{FF2B5EF4-FFF2-40B4-BE49-F238E27FC236}">
                <a16:creationId xmlns:a16="http://schemas.microsoft.com/office/drawing/2014/main" id="{28FD3466-B035-81C3-A055-F7AC11461B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11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4)">
            <a:extLst>
              <a:ext uri="{FF2B5EF4-FFF2-40B4-BE49-F238E27FC236}">
                <a16:creationId xmlns:a16="http://schemas.microsoft.com/office/drawing/2014/main" id="{84A33DA1-5F44-7593-D321-9936620993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85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5)">
            <a:extLst>
              <a:ext uri="{FF2B5EF4-FFF2-40B4-BE49-F238E27FC236}">
                <a16:creationId xmlns:a16="http://schemas.microsoft.com/office/drawing/2014/main" id="{AF8E74BB-BF8F-C8B7-C1A0-F33B40BB19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7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6)">
            <a:extLst>
              <a:ext uri="{FF2B5EF4-FFF2-40B4-BE49-F238E27FC236}">
                <a16:creationId xmlns:a16="http://schemas.microsoft.com/office/drawing/2014/main" id="{1BB558FD-2676-625E-AE97-1BE743BF1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7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7)">
            <a:extLst>
              <a:ext uri="{FF2B5EF4-FFF2-40B4-BE49-F238E27FC236}">
                <a16:creationId xmlns:a16="http://schemas.microsoft.com/office/drawing/2014/main" id="{8BD40148-0AB1-75C9-FD1E-44EB8DBD8E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4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8)">
            <a:extLst>
              <a:ext uri="{FF2B5EF4-FFF2-40B4-BE49-F238E27FC236}">
                <a16:creationId xmlns:a16="http://schemas.microsoft.com/office/drawing/2014/main" id="{6E24A50F-5811-3490-1CC4-D4FF351B84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23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9)">
            <a:extLst>
              <a:ext uri="{FF2B5EF4-FFF2-40B4-BE49-F238E27FC236}">
                <a16:creationId xmlns:a16="http://schemas.microsoft.com/office/drawing/2014/main" id="{8B4B6A7C-BEC5-EDC4-E7DD-94BCC9811D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4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0)">
            <a:extLst>
              <a:ext uri="{FF2B5EF4-FFF2-40B4-BE49-F238E27FC236}">
                <a16:creationId xmlns:a16="http://schemas.microsoft.com/office/drawing/2014/main" id="{8F44E571-9D65-2C44-C0DF-BC931C132E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78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1)">
            <a:extLst>
              <a:ext uri="{FF2B5EF4-FFF2-40B4-BE49-F238E27FC236}">
                <a16:creationId xmlns:a16="http://schemas.microsoft.com/office/drawing/2014/main" id="{ED0B59FB-D497-512C-8F9E-28FE444332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7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2)">
            <a:extLst>
              <a:ext uri="{FF2B5EF4-FFF2-40B4-BE49-F238E27FC236}">
                <a16:creationId xmlns:a16="http://schemas.microsoft.com/office/drawing/2014/main" id="{2342194F-FE02-B78E-5CDB-DDEE0D8700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6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3)">
            <a:extLst>
              <a:ext uri="{FF2B5EF4-FFF2-40B4-BE49-F238E27FC236}">
                <a16:creationId xmlns:a16="http://schemas.microsoft.com/office/drawing/2014/main" id="{4322C591-11B6-B63F-AF80-16A4E70237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82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7)">
            <a:extLst>
              <a:ext uri="{FF2B5EF4-FFF2-40B4-BE49-F238E27FC236}">
                <a16:creationId xmlns:a16="http://schemas.microsoft.com/office/drawing/2014/main" id="{6E03D136-5719-7769-71AF-A15ABB50EB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7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4)">
            <a:extLst>
              <a:ext uri="{FF2B5EF4-FFF2-40B4-BE49-F238E27FC236}">
                <a16:creationId xmlns:a16="http://schemas.microsoft.com/office/drawing/2014/main" id="{A6ED846F-4B47-146C-9D1D-AE7D501B53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41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5)">
            <a:extLst>
              <a:ext uri="{FF2B5EF4-FFF2-40B4-BE49-F238E27FC236}">
                <a16:creationId xmlns:a16="http://schemas.microsoft.com/office/drawing/2014/main" id="{2236C943-76FA-81A0-F7A5-F8013FA49F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53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6)">
            <a:extLst>
              <a:ext uri="{FF2B5EF4-FFF2-40B4-BE49-F238E27FC236}">
                <a16:creationId xmlns:a16="http://schemas.microsoft.com/office/drawing/2014/main" id="{540A5F5A-7AAF-311F-840D-6B75FABFB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87)">
            <a:extLst>
              <a:ext uri="{FF2B5EF4-FFF2-40B4-BE49-F238E27FC236}">
                <a16:creationId xmlns:a16="http://schemas.microsoft.com/office/drawing/2014/main" id="{2DCE02C6-BD3A-9436-1307-32F77E76D6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89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88)">
            <a:extLst>
              <a:ext uri="{FF2B5EF4-FFF2-40B4-BE49-F238E27FC236}">
                <a16:creationId xmlns:a16="http://schemas.microsoft.com/office/drawing/2014/main" id="{F4C9870F-CA5E-F719-FEAA-1A62DC918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51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89)">
            <a:extLst>
              <a:ext uri="{FF2B5EF4-FFF2-40B4-BE49-F238E27FC236}">
                <a16:creationId xmlns:a16="http://schemas.microsoft.com/office/drawing/2014/main" id="{F26FE449-8E08-8930-A43E-4A53F2F66D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78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90)">
            <a:extLst>
              <a:ext uri="{FF2B5EF4-FFF2-40B4-BE49-F238E27FC236}">
                <a16:creationId xmlns:a16="http://schemas.microsoft.com/office/drawing/2014/main" id="{0344E3A3-C203-0597-795C-8603B1E6F8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49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91)">
            <a:extLst>
              <a:ext uri="{FF2B5EF4-FFF2-40B4-BE49-F238E27FC236}">
                <a16:creationId xmlns:a16="http://schemas.microsoft.com/office/drawing/2014/main" id="{716B1082-7BF5-E5CC-F626-D098F3A8F4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4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92)">
            <a:extLst>
              <a:ext uri="{FF2B5EF4-FFF2-40B4-BE49-F238E27FC236}">
                <a16:creationId xmlns:a16="http://schemas.microsoft.com/office/drawing/2014/main" id="{8A4B5052-C210-C362-5040-043CC458D4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94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93)">
            <a:extLst>
              <a:ext uri="{FF2B5EF4-FFF2-40B4-BE49-F238E27FC236}">
                <a16:creationId xmlns:a16="http://schemas.microsoft.com/office/drawing/2014/main" id="{325B69F5-1AA6-AED6-CC68-FFDDE7366F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3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8)">
            <a:extLst>
              <a:ext uri="{FF2B5EF4-FFF2-40B4-BE49-F238E27FC236}">
                <a16:creationId xmlns:a16="http://schemas.microsoft.com/office/drawing/2014/main" id="{40AF9AE3-07D5-FC99-DD6E-6DCF4F80DB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26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94)">
            <a:extLst>
              <a:ext uri="{FF2B5EF4-FFF2-40B4-BE49-F238E27FC236}">
                <a16:creationId xmlns:a16="http://schemas.microsoft.com/office/drawing/2014/main" id="{90155DCD-C2DE-64E7-3D4D-E5013C94EF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1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9)">
            <a:extLst>
              <a:ext uri="{FF2B5EF4-FFF2-40B4-BE49-F238E27FC236}">
                <a16:creationId xmlns:a16="http://schemas.microsoft.com/office/drawing/2014/main" id="{73FB90CD-C55D-1E58-17AC-B7EB8E2CDF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4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0)">
            <a:extLst>
              <a:ext uri="{FF2B5EF4-FFF2-40B4-BE49-F238E27FC236}">
                <a16:creationId xmlns:a16="http://schemas.microsoft.com/office/drawing/2014/main" id="{ABDD465F-D97B-C243-30EB-52BD49AC71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1)">
            <a:extLst>
              <a:ext uri="{FF2B5EF4-FFF2-40B4-BE49-F238E27FC236}">
                <a16:creationId xmlns:a16="http://schemas.microsoft.com/office/drawing/2014/main" id="{AB3C38AD-E098-4DBD-4477-DBBBE88F11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2)">
            <a:extLst>
              <a:ext uri="{FF2B5EF4-FFF2-40B4-BE49-F238E27FC236}">
                <a16:creationId xmlns:a16="http://schemas.microsoft.com/office/drawing/2014/main" id="{9B5C85C6-A6CF-3321-F664-D1A904568B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2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3)">
            <a:extLst>
              <a:ext uri="{FF2B5EF4-FFF2-40B4-BE49-F238E27FC236}">
                <a16:creationId xmlns:a16="http://schemas.microsoft.com/office/drawing/2014/main" id="{6BF76303-6611-3CCF-4824-FEACE900BB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22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PRS</dc:creator>
  <cp:lastModifiedBy>PRS</cp:lastModifiedBy>
  <cp:revision>3</cp:revision>
  <dcterms:created xsi:type="dcterms:W3CDTF">2023-12-06T14:31:17Z</dcterms:created>
  <dcterms:modified xsi:type="dcterms:W3CDTF">2023-12-06T14:45:23Z</dcterms:modified>
</cp:coreProperties>
</file>